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007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60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042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697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3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097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82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936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533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95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055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53FF1-37A1-4D4B-BF0F-42E7F6FF633B}" type="datetimeFigureOut">
              <a:rPr lang="zh-TW" altLang="en-US" smtClean="0"/>
              <a:t>2017/10/27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79556-554F-4F1F-AADE-E9D08265F6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373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wmf"/><Relationship Id="rId5" Type="http://schemas.openxmlformats.org/officeDocument/2006/relationships/image" Target="../media/image6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.png"/><Relationship Id="rId9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/>
        </p:nvSpPr>
        <p:spPr>
          <a:xfrm>
            <a:off x="1997544" y="2317481"/>
            <a:ext cx="8196913" cy="222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Meeting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172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訊號調變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944" y="1526367"/>
            <a:ext cx="4829849" cy="100026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944" y="2758306"/>
            <a:ext cx="4820323" cy="106694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38200" y="1841834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載波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38200" y="3107115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訊息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基頻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365" y="4182707"/>
            <a:ext cx="5215480" cy="2117512"/>
          </a:xfrm>
          <a:prstGeom prst="rect">
            <a:avLst/>
          </a:prstGeom>
        </p:spPr>
      </p:pic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191972"/>
              </p:ext>
            </p:extLst>
          </p:nvPr>
        </p:nvGraphicFramePr>
        <p:xfrm>
          <a:off x="8658535" y="1841834"/>
          <a:ext cx="1925523" cy="364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方程式" r:id="rId6" imgW="1206360" imgH="228600" progId="Equation.3">
                  <p:embed/>
                </p:oleObj>
              </mc:Choice>
              <mc:Fallback>
                <p:oleObj name="方程式" r:id="rId6" imgW="1206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658535" y="1841834"/>
                        <a:ext cx="1925523" cy="364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724615"/>
              </p:ext>
            </p:extLst>
          </p:nvPr>
        </p:nvGraphicFramePr>
        <p:xfrm>
          <a:off x="8658535" y="3126680"/>
          <a:ext cx="46616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方程式" r:id="rId8" imgW="304560" imgH="215640" progId="Equation.3">
                  <p:embed/>
                </p:oleObj>
              </mc:Choice>
              <mc:Fallback>
                <p:oleObj name="方程式" r:id="rId8" imgW="3045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58535" y="3126680"/>
                        <a:ext cx="466165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838200" y="50570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調變訊號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318556"/>
              </p:ext>
            </p:extLst>
          </p:nvPr>
        </p:nvGraphicFramePr>
        <p:xfrm>
          <a:off x="8658535" y="5056578"/>
          <a:ext cx="2922868" cy="369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方程式" r:id="rId10" imgW="1803240" imgH="228600" progId="Equation.3">
                  <p:embed/>
                </p:oleObj>
              </mc:Choice>
              <mc:Fallback>
                <p:oleObj name="方程式" r:id="rId10" imgW="1803240" imgH="228600" progId="Equation.3">
                  <p:embed/>
                  <p:pic>
                    <p:nvPicPr>
                      <p:cNvPr id="11" name="物件 1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658535" y="5056578"/>
                        <a:ext cx="2922868" cy="369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841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訊號解調變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流程圖: 匯合連接點 3"/>
          <p:cNvSpPr/>
          <p:nvPr/>
        </p:nvSpPr>
        <p:spPr>
          <a:xfrm>
            <a:off x="4903695" y="2092287"/>
            <a:ext cx="627529" cy="600635"/>
          </a:xfrm>
          <a:prstGeom prst="flowChartSummingJunction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6463553" y="2069438"/>
            <a:ext cx="1775011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</a:t>
            </a:r>
          </a:p>
          <a:p>
            <a:pPr algn="ctr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</a:p>
        </p:txBody>
      </p:sp>
      <p:cxnSp>
        <p:nvCxnSpPr>
          <p:cNvPr id="8" name="直線單箭頭接點 7"/>
          <p:cNvCxnSpPr/>
          <p:nvPr/>
        </p:nvCxnSpPr>
        <p:spPr>
          <a:xfrm>
            <a:off x="4195483" y="2392604"/>
            <a:ext cx="7082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>
            <a:endCxn id="4" idx="4"/>
          </p:cNvCxnSpPr>
          <p:nvPr/>
        </p:nvCxnSpPr>
        <p:spPr>
          <a:xfrm flipV="1">
            <a:off x="5217459" y="2692922"/>
            <a:ext cx="1" cy="44331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5531224" y="2419933"/>
            <a:ext cx="93232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8238564" y="2402002"/>
            <a:ext cx="7082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946776" y="2069438"/>
            <a:ext cx="0" cy="623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9072282" y="2069438"/>
            <a:ext cx="0" cy="623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9072282" y="2419933"/>
            <a:ext cx="7082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181118"/>
              </p:ext>
            </p:extLst>
          </p:nvPr>
        </p:nvGraphicFramePr>
        <p:xfrm>
          <a:off x="833158" y="2235048"/>
          <a:ext cx="2922868" cy="369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方程式" r:id="rId3" imgW="1803240" imgH="228600" progId="Equation.3">
                  <p:embed/>
                </p:oleObj>
              </mc:Choice>
              <mc:Fallback>
                <p:oleObj name="方程式" r:id="rId3" imgW="1803240" imgH="228600" progId="Equation.3">
                  <p:embed/>
                  <p:pic>
                    <p:nvPicPr>
                      <p:cNvPr id="13" name="物件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158" y="2235048"/>
                        <a:ext cx="2922868" cy="369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995792"/>
              </p:ext>
            </p:extLst>
          </p:nvPr>
        </p:nvGraphicFramePr>
        <p:xfrm>
          <a:off x="4619625" y="3158145"/>
          <a:ext cx="11969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方程式" r:id="rId5" imgW="736560" imgH="228600" progId="Equation.3">
                  <p:embed/>
                </p:oleObj>
              </mc:Choice>
              <mc:Fallback>
                <p:oleObj name="方程式" r:id="rId5" imgW="7365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19625" y="3158145"/>
                        <a:ext cx="11969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113392"/>
              </p:ext>
            </p:extLst>
          </p:nvPr>
        </p:nvGraphicFramePr>
        <p:xfrm>
          <a:off x="8259481" y="1827873"/>
          <a:ext cx="333188" cy="283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方程式" r:id="rId7" imgW="253800" imgH="215640" progId="Equation.3">
                  <p:embed/>
                </p:oleObj>
              </mc:Choice>
              <mc:Fallback>
                <p:oleObj name="方程式" r:id="rId7" imgW="2538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59481" y="1827873"/>
                        <a:ext cx="333188" cy="283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316467"/>
              </p:ext>
            </p:extLst>
          </p:nvPr>
        </p:nvGraphicFramePr>
        <p:xfrm>
          <a:off x="9927478" y="2251983"/>
          <a:ext cx="12509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方程式" r:id="rId9" imgW="952200" imgH="228600" progId="Equation.3">
                  <p:embed/>
                </p:oleObj>
              </mc:Choice>
              <mc:Fallback>
                <p:oleObj name="方程式" r:id="rId9" imgW="952200" imgH="228600" progId="Equation.3">
                  <p:embed/>
                  <p:pic>
                    <p:nvPicPr>
                      <p:cNvPr id="21" name="物件 2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27478" y="2251983"/>
                        <a:ext cx="1250950" cy="300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71462"/>
              </p:ext>
            </p:extLst>
          </p:nvPr>
        </p:nvGraphicFramePr>
        <p:xfrm>
          <a:off x="833158" y="4094849"/>
          <a:ext cx="7167563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方程式" r:id="rId11" imgW="4000320" imgH="1396800" progId="Equation.3">
                  <p:embed/>
                </p:oleObj>
              </mc:Choice>
              <mc:Fallback>
                <p:oleObj name="方程式" r:id="rId11" imgW="4000320" imgH="1396800" progId="Equation.3">
                  <p:embed/>
                  <p:pic>
                    <p:nvPicPr>
                      <p:cNvPr id="21" name="物件 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3158" y="4094849"/>
                        <a:ext cx="7167563" cy="250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4778877" y="16906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乘法器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704291" y="170010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電容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8710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23</Words>
  <Application>Microsoft Office PowerPoint</Application>
  <PresentationFormat>寬螢幕</PresentationFormat>
  <Paragraphs>10</Paragraphs>
  <Slides>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</vt:i4>
      </vt:variant>
    </vt:vector>
  </HeadingPairs>
  <TitlesOfParts>
    <vt:vector size="12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方程式</vt:lpstr>
      <vt:lpstr>Microsoft 方程式編輯器 3.0</vt:lpstr>
      <vt:lpstr>PowerPoint 簡報</vt:lpstr>
      <vt:lpstr>訊號調變</vt:lpstr>
      <vt:lpstr>訊號解調變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Teapot</dc:creator>
  <cp:lastModifiedBy>Teapot</cp:lastModifiedBy>
  <cp:revision>11</cp:revision>
  <dcterms:created xsi:type="dcterms:W3CDTF">2017-10-25T11:57:53Z</dcterms:created>
  <dcterms:modified xsi:type="dcterms:W3CDTF">2017-10-27T08:28:53Z</dcterms:modified>
</cp:coreProperties>
</file>